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83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4124313"/>
            <a:ext cx="8458200" cy="94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734343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124477"/>
            <a:ext cx="7772400" cy="94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875079"/>
            <a:ext cx="8686800" cy="692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734343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Electric Vehicles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4124477"/>
            <a:ext cx="7772400" cy="949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 and the Future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Past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41325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“Old” Golden Era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1880’s to 1910’s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~40% of cars on the road are electric in 1910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451" y="1895850"/>
            <a:ext cx="3009825" cy="472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Resurgence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1" y="1947334"/>
            <a:ext cx="4044599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Oil crisis of the 1970’s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jumpstarts the call for fuel efficiency and alternatives to gas.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093" y="1947334"/>
            <a:ext cx="3390781" cy="462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Today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84375" y="1947334"/>
            <a:ext cx="27555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Almost all the major car manufacturers have a Plug in EV or will in the next decade.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251" y="2000927"/>
            <a:ext cx="5444549" cy="40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Outsiders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1923899"/>
            <a:ext cx="2707149" cy="47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950" y="1968401"/>
            <a:ext cx="2867775" cy="462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1" y="1947334"/>
            <a:ext cx="4502099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Hydrogen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Battery Tech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Power Infrastructure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American Car Culture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Cities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Sharing Economy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Future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547" y="2052097"/>
            <a:ext cx="2245400" cy="42841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588175" y="3741867"/>
            <a:ext cx="4155900" cy="12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"The future is a riddle only time can solve."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The Riddler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Macintosh PowerPoint</Application>
  <PresentationFormat>On-screen Show (4:3)</PresentationFormat>
  <Paragraphs>23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modern</vt:lpstr>
      <vt:lpstr>Electric Vehicles</vt:lpstr>
      <vt:lpstr>The Past</vt:lpstr>
      <vt:lpstr>Resurgence</vt:lpstr>
      <vt:lpstr>Today</vt:lpstr>
      <vt:lpstr>Outsiders</vt:lpstr>
      <vt:lpstr>Challenges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Vehicles</dc:title>
  <cp:lastModifiedBy>Cole Harrington</cp:lastModifiedBy>
  <cp:revision>1</cp:revision>
  <dcterms:modified xsi:type="dcterms:W3CDTF">2015-05-02T00:01:34Z</dcterms:modified>
</cp:coreProperties>
</file>